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2E1C27-3E1A-43BE-8A6E-C1C128F8F5F9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84A430-4D7E-49A5-89B2-A6C97BC8DF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88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4A430-4D7E-49A5-89B2-A6C97BC8DFF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414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262626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0E9889A1-01E4-40FD-AC78-57DB6F897F57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25264791-ACA5-460D-B83C-C15CE2C24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6712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889A1-01E4-40FD-AC78-57DB6F897F57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4791-ACA5-460D-B83C-C15CE2C24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249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889A1-01E4-40FD-AC78-57DB6F897F57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4791-ACA5-460D-B83C-C15CE2C24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9484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889A1-01E4-40FD-AC78-57DB6F897F57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4791-ACA5-460D-B83C-C15CE2C24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890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889A1-01E4-40FD-AC78-57DB6F897F57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4791-ACA5-460D-B83C-C15CE2C24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170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889A1-01E4-40FD-AC78-57DB6F897F57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4791-ACA5-460D-B83C-C15CE2C24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869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889A1-01E4-40FD-AC78-57DB6F897F57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4791-ACA5-460D-B83C-C15CE2C24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2424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889A1-01E4-40FD-AC78-57DB6F897F57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25264791-ACA5-460D-B83C-C15CE2C24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718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0E9889A1-01E4-40FD-AC78-57DB6F897F57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25264791-ACA5-460D-B83C-C15CE2C24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4118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889A1-01E4-40FD-AC78-57DB6F897F57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4791-ACA5-460D-B83C-C15CE2C24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4899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889A1-01E4-40FD-AC78-57DB6F897F57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4791-ACA5-460D-B83C-C15CE2C24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5989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0E9889A1-01E4-40FD-AC78-57DB6F897F57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25264791-ACA5-460D-B83C-C15CE2C24C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714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456" r="683"/>
          <a:stretch/>
        </p:blipFill>
        <p:spPr>
          <a:xfrm>
            <a:off x="3619050" y="0"/>
            <a:ext cx="5068388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87311">
            <a:off x="170858" y="306215"/>
            <a:ext cx="1744671" cy="11038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110249">
            <a:off x="1445911" y="512327"/>
            <a:ext cx="1885885" cy="136231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209" y="1640615"/>
            <a:ext cx="2000103" cy="116159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968505">
            <a:off x="267283" y="5183625"/>
            <a:ext cx="2336280" cy="129742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313790">
            <a:off x="183825" y="3044027"/>
            <a:ext cx="1526434" cy="93449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332228">
            <a:off x="1244820" y="2633886"/>
            <a:ext cx="1811992" cy="235487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13957">
            <a:off x="1723552" y="5094450"/>
            <a:ext cx="1722525" cy="106361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82067" y="65413"/>
            <a:ext cx="2252085" cy="137567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8040946">
            <a:off x="8794864" y="1730388"/>
            <a:ext cx="1751128" cy="119130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97308" y="1687490"/>
            <a:ext cx="1869013" cy="63854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854230">
            <a:off x="10287065" y="2532490"/>
            <a:ext cx="1787627" cy="117721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41892" y="3371473"/>
            <a:ext cx="2180100" cy="142964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9380114">
            <a:off x="10629892" y="3795181"/>
            <a:ext cx="1381867" cy="106135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0315382">
            <a:off x="9044276" y="4863027"/>
            <a:ext cx="1277740" cy="175934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1195767">
            <a:off x="10522472" y="4820576"/>
            <a:ext cx="1358828" cy="1844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779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-634" t="-910" r="634" b="910"/>
          <a:stretch/>
        </p:blipFill>
        <p:spPr>
          <a:xfrm>
            <a:off x="0" y="-60960"/>
            <a:ext cx="5495109" cy="6918960"/>
          </a:xfrm>
          <a:prstGeom prst="rect">
            <a:avLst/>
          </a:prstGeo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rcRect l="937" r="1924" b="317"/>
          <a:stretch/>
        </p:blipFill>
        <p:spPr>
          <a:xfrm>
            <a:off x="6635932" y="-60959"/>
            <a:ext cx="5556068" cy="6918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121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656" r="2026" b="444"/>
          <a:stretch/>
        </p:blipFill>
        <p:spPr>
          <a:xfrm>
            <a:off x="-1" y="0"/>
            <a:ext cx="5408023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-1" b="699"/>
          <a:stretch/>
        </p:blipFill>
        <p:spPr>
          <a:xfrm>
            <a:off x="6505302" y="0"/>
            <a:ext cx="56866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945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112"/>
          <a:stretch/>
        </p:blipFill>
        <p:spPr>
          <a:xfrm>
            <a:off x="0" y="0"/>
            <a:ext cx="5347063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068"/>
          <a:stretch/>
        </p:blipFill>
        <p:spPr>
          <a:xfrm>
            <a:off x="6461760" y="0"/>
            <a:ext cx="57302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604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803" r="1123"/>
          <a:stretch/>
        </p:blipFill>
        <p:spPr>
          <a:xfrm>
            <a:off x="-1" y="0"/>
            <a:ext cx="5442858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774" r="774"/>
          <a:stretch/>
        </p:blipFill>
        <p:spPr>
          <a:xfrm>
            <a:off x="6522720" y="34834"/>
            <a:ext cx="5669281" cy="678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406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-158" r="477" b="1460"/>
          <a:stretch/>
        </p:blipFill>
        <p:spPr>
          <a:xfrm>
            <a:off x="1" y="0"/>
            <a:ext cx="5329646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785"/>
          <a:stretch/>
        </p:blipFill>
        <p:spPr>
          <a:xfrm>
            <a:off x="6566263" y="0"/>
            <a:ext cx="56257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353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989" t="127" r="-165" b="-127"/>
          <a:stretch/>
        </p:blipFill>
        <p:spPr>
          <a:xfrm>
            <a:off x="-1" y="0"/>
            <a:ext cx="5347063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912"/>
          <a:stretch/>
        </p:blipFill>
        <p:spPr>
          <a:xfrm>
            <a:off x="6487886" y="0"/>
            <a:ext cx="57041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763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r="1122" b="571"/>
          <a:stretch/>
        </p:blipFill>
        <p:spPr>
          <a:xfrm>
            <a:off x="0" y="0"/>
            <a:ext cx="5373189" cy="681881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616" t="-128" r="-462" b="128"/>
          <a:stretch/>
        </p:blipFill>
        <p:spPr>
          <a:xfrm>
            <a:off x="6540137" y="39188"/>
            <a:ext cx="5651863" cy="6818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595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542544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6264" y="0"/>
            <a:ext cx="5625736" cy="678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928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657" t="-127" r="1970" b="127"/>
          <a:stretch/>
        </p:blipFill>
        <p:spPr>
          <a:xfrm>
            <a:off x="0" y="0"/>
            <a:ext cx="530352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-453" t="-381" r="1208" b="381"/>
          <a:stretch/>
        </p:blipFill>
        <p:spPr>
          <a:xfrm>
            <a:off x="6444343" y="0"/>
            <a:ext cx="57476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821579"/>
      </p:ext>
    </p:extLst>
  </p:cSld>
  <p:clrMapOvr>
    <a:masterClrMapping/>
  </p:clrMapOvr>
</p:sld>
</file>

<file path=ppt/theme/theme1.xml><?xml version="1.0" encoding="utf-8"?>
<a:theme xmlns:a="http://schemas.openxmlformats.org/drawingml/2006/main" name="Метрополия">
  <a:themeElements>
    <a:clrScheme name="Метрополия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Метропол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Метрополи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0941A018-FB9B-4401-A32C-7E04526866E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Окаймление</Template>
  <TotalTime>67</TotalTime>
  <Words>1</Words>
  <Application>Microsoft Office PowerPoint</Application>
  <PresentationFormat>Широкоэкранный</PresentationFormat>
  <Paragraphs>1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Метрополия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Бурматнова Оксана Владимировна</dc:creator>
  <cp:lastModifiedBy>Бурматнова Оксана Владимировна</cp:lastModifiedBy>
  <cp:revision>7</cp:revision>
  <dcterms:created xsi:type="dcterms:W3CDTF">2026-10-28T10:00:24Z</dcterms:created>
  <dcterms:modified xsi:type="dcterms:W3CDTF">2026-10-28T11:08:15Z</dcterms:modified>
</cp:coreProperties>
</file>